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74" r:id="rId4"/>
    <p:sldId id="277" r:id="rId5"/>
    <p:sldId id="262" r:id="rId6"/>
    <p:sldId id="273" r:id="rId7"/>
    <p:sldId id="263" r:id="rId8"/>
    <p:sldId id="275" r:id="rId9"/>
    <p:sldId id="264" r:id="rId10"/>
    <p:sldId id="278" r:id="rId11"/>
    <p:sldId id="265" r:id="rId12"/>
    <p:sldId id="279" r:id="rId13"/>
    <p:sldId id="266" r:id="rId14"/>
    <p:sldId id="267" r:id="rId15"/>
    <p:sldId id="268" r:id="rId16"/>
    <p:sldId id="269" r:id="rId17"/>
    <p:sldId id="280" r:id="rId18"/>
    <p:sldId id="270" r:id="rId19"/>
    <p:sldId id="271" r:id="rId20"/>
    <p:sldId id="272" r:id="rId21"/>
    <p:sldId id="261" r:id="rId22"/>
    <p:sldId id="260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9CED-6049-B841-8576-DEC31459AB19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2D7A-C556-C947-9DFB-D2E22B8AA0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24672" y="1831475"/>
            <a:ext cx="7170170" cy="38073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Spectrum Wave Analysis Team</a:t>
            </a:r>
            <a:br>
              <a:rPr lang="en-US" sz="6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Post Mission Quiz</a:t>
            </a:r>
            <a:endParaRPr lang="en-US" sz="6600" b="1" dirty="0">
              <a:solidFill>
                <a:schemeClr val="tx1"/>
              </a:solidFill>
              <a:effectLst>
                <a:glow rad="101600">
                  <a:srgbClr val="FFFF00">
                    <a:alpha val="75000"/>
                  </a:srgbClr>
                </a:glow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13319" name="Picture 7" descr="Electro-Spectr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419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024672" y="1831475"/>
            <a:ext cx="7170170" cy="3694228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689312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#9- This type of wave is used to inspect luggage at the airport. 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10- Any warm object emits this type of wave.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11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- This wave enables your body to produce vitamin D. 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12- Our remote controls use this type of wave.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#13-  This type of emission can come from radioactive materials.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#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14- This wave has the longest wavelength of all the electromagnetic waves.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#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15- These waves are absorbed by teeth but  pass through flesh.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16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- Th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is wave is commonly used to cook food.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#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17- These waves are often used in radiotherapy to kill cancer cells.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#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18- This type of wave can help detect counterfeit money and security markings on credit cards.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25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2732" y="655053"/>
            <a:ext cx="824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#1- 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Because of this wave we are able to communicate through cell phones.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#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19- Covering up your antenna with foil will stop these waves from reaching your remote control car. 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20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- Thi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s is the main type of wave emitted by light bulbs.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842"/>
            <a:ext cx="9144000" cy="515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448670" y="5320632"/>
            <a:ext cx="3927642" cy="914400"/>
            <a:chOff x="5791200" y="5334000"/>
            <a:chExt cx="3352800" cy="9144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" name="Text Box 36">
              <a:hlinkClick r:id="" action="ppaction://hlinkshowjump?jump=lastslideviewed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Return to </a:t>
              </a: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Question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77189" y="2243388"/>
            <a:ext cx="6589598" cy="1539876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6">
            <a:hlinkClick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1828800" y="2243388"/>
            <a:ext cx="5483726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rPr>
              <a:t>Correct!!!</a:t>
            </a:r>
            <a:endParaRPr lang="en-US" sz="66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38100" dist="38100" dir="2700000" algn="tl">
                  <a:srgbClr val="808080"/>
                </a:outerShdw>
              </a:effectLst>
              <a:latin typeface="Cracked"/>
              <a:ea typeface="ＭＳ Ｐゴシック" charset="0"/>
              <a:cs typeface="Cracke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842"/>
            <a:ext cx="9144000" cy="515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716463" y="5168232"/>
            <a:ext cx="3352800" cy="914400"/>
            <a:chOff x="5791200" y="5334000"/>
            <a:chExt cx="3352800" cy="9144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" name="Text Box 36">
              <a:hlinkClick r:id="" action="ppaction://hlinkshowjump?jump=lastslideviewed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Return to Question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77189" y="2243388"/>
            <a:ext cx="6589598" cy="1539876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6">
            <a:hlinkClick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1828800" y="2243388"/>
            <a:ext cx="5483726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rPr>
              <a:t>Sorry, try again!</a:t>
            </a:r>
            <a:endParaRPr lang="en-US" sz="66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38100" dist="38100" dir="2700000" algn="tl">
                  <a:srgbClr val="808080"/>
                </a:outerShdw>
              </a:effectLst>
              <a:latin typeface="Cracked"/>
              <a:ea typeface="ＭＳ Ｐゴシック" charset="0"/>
              <a:cs typeface="Cracke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5778" y="655053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#2- This wave has the highest frequency of all the electromagnetic waves. 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#3- This wave will help you check for broken bones.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7073" y="655053"/>
            <a:ext cx="8793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#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4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- This type of wave can be broken down into smaller waves by a prism.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#5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These rays are emitted by the sun and can burn the skin.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</a:t>
            </a:r>
            <a:r>
              <a:rPr lang="en-US" sz="3600" b="1" dirty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6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- Our eyes are able to see waves in this part of the electromagnetic spectrum. 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262" y="655053"/>
            <a:ext cx="8141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#7-These waves are used to carry signals for radar. 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http://wallpaperswa.com/thumbnails/detail/20120317/abstract%20colorful%20spectrum%20rainbows%201600x1200%20wallpaper_www.wallpaperhi.com_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88249" y="2762250"/>
            <a:ext cx="2819400" cy="1219200"/>
            <a:chOff x="3124200" y="2057400"/>
            <a:chExt cx="2819400" cy="12192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/>
            <a:srcRect l="5467" t="2878" r="55421" b="74101"/>
            <a:stretch>
              <a:fillRect/>
            </a:stretch>
          </p:blipFill>
          <p:spPr bwMode="auto">
            <a:xfrm>
              <a:off x="3124200" y="2057400"/>
              <a:ext cx="272573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9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Radio Waves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58099" y="4657725"/>
            <a:ext cx="2784475" cy="1143000"/>
            <a:chOff x="3200400" y="4114800"/>
            <a:chExt cx="2784475" cy="1143000"/>
          </a:xfrm>
        </p:grpSpPr>
        <p:pic>
          <p:nvPicPr>
            <p:cNvPr id="8" name="Picture 11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915" t="51799" r="56454" b="26619"/>
            <a:stretch>
              <a:fillRect/>
            </a:stretch>
          </p:blipFill>
          <p:spPr bwMode="auto">
            <a:xfrm flipH="1">
              <a:off x="3352800" y="4114800"/>
              <a:ext cx="2632075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Text 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Infrared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55249" y="3181350"/>
            <a:ext cx="3352800" cy="1295400"/>
            <a:chOff x="5791200" y="2476500"/>
            <a:chExt cx="3352800" cy="1295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48914" t="3894" r="3261" b="74040"/>
            <a:stretch>
              <a:fillRect/>
            </a:stretch>
          </p:blipFill>
          <p:spPr bwMode="auto">
            <a:xfrm>
              <a:off x="5791200" y="2476500"/>
              <a:ext cx="3352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2828925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Ultraviolet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413987" y="4238625"/>
            <a:ext cx="3352800" cy="1143000"/>
            <a:chOff x="3648" y="2208"/>
            <a:chExt cx="2112" cy="72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/>
            <a:srcRect l="48914" t="28555" r="3261" b="51974"/>
            <a:stretch>
              <a:fillRect/>
            </a:stretch>
          </p:blipFill>
          <p:spPr bwMode="auto">
            <a:xfrm>
              <a:off x="3648" y="2208"/>
              <a:ext cx="21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4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840" y="2400"/>
              <a:ext cx="1680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X-rays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413987" y="5114925"/>
            <a:ext cx="3352800" cy="1219200"/>
            <a:chOff x="5791200" y="4191000"/>
            <a:chExt cx="3352800" cy="12192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/>
            <a:srcRect l="48914" t="53218" r="3261" b="26015"/>
            <a:stretch>
              <a:fillRect/>
            </a:stretch>
          </p:blipFill>
          <p:spPr bwMode="auto">
            <a:xfrm>
              <a:off x="5791200" y="4191000"/>
              <a:ext cx="3352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5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096000" y="4495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Gamma Rays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1365987" y="5648325"/>
            <a:ext cx="3352800" cy="914400"/>
            <a:chOff x="5791200" y="5334000"/>
            <a:chExt cx="3352800" cy="9144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/>
            <a:srcRect l="48914" t="77879" r="3261" b="6544"/>
            <a:stretch>
              <a:fillRect/>
            </a:stretch>
          </p:blipFill>
          <p:spPr bwMode="auto">
            <a:xfrm>
              <a:off x="5791200" y="5334000"/>
              <a:ext cx="33528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 Box 3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Visible Light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Cracked"/>
                <a:ea typeface="ＭＳ Ｐゴシック" charset="0"/>
                <a:cs typeface="Cracked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688249" y="3829050"/>
            <a:ext cx="2819400" cy="1143000"/>
            <a:chOff x="3124200" y="3124200"/>
            <a:chExt cx="2819400" cy="1143000"/>
          </a:xfrm>
        </p:grpSpPr>
        <p:pic>
          <p:nvPicPr>
            <p:cNvPr id="26" name="Picture 12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3"/>
            <a:srcRect l="4250" t="28777" r="57831" b="49640"/>
            <a:stretch>
              <a:fillRect/>
            </a:stretch>
          </p:blipFill>
          <p:spPr bwMode="auto">
            <a:xfrm>
              <a:off x="3124200" y="3124200"/>
              <a:ext cx="2719388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7" name="Text Box 30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3276600" y="3352800"/>
              <a:ext cx="2667000" cy="523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75000"/>
                      </a:schemeClr>
                    </a:glow>
                    <a:outerShdw blurRad="38100" dist="38100" dir="2700000" algn="tl">
                      <a:srgbClr val="808080"/>
                    </a:outerShdw>
                  </a:effectLst>
                  <a:latin typeface="Cracked"/>
                  <a:ea typeface="ＭＳ Ｐゴシック" charset="0"/>
                  <a:cs typeface="Cracked"/>
                </a:rPr>
                <a:t>Microwaves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77189" y="2762249"/>
            <a:ext cx="6589598" cy="3800475"/>
          </a:xfrm>
          <a:prstGeom prst="roundRect">
            <a:avLst/>
          </a:prstGeom>
          <a:noFill/>
          <a:effectLst>
            <a:glow rad="101600">
              <a:srgbClr val="FFFF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6097" y="655053"/>
            <a:ext cx="8545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Question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#</a:t>
            </a:r>
            <a:r>
              <a:rPr lang="en-US" sz="3600" b="1" dirty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8</a:t>
            </a:r>
            <a:r>
              <a:rPr lang="en-US" sz="36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38100" dist="38100" dir="2700000" algn="tl">
                    <a:srgbClr val="808080"/>
                  </a:outerShdw>
                </a:effectLst>
              </a:rPr>
              <a:t>- These types of waves are used in security systems and night vision goggles.</a:t>
            </a:r>
            <a:endParaRPr lang="en-US" sz="3600" dirty="0"/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979214" y="6157359"/>
            <a:ext cx="1021560" cy="483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581</Words>
  <Application>Microsoft Macintosh PowerPoint</Application>
  <PresentationFormat>On-screen Show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Spectrum Wave Analysis Team Post Mission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 for Educational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Wave  Analysis Team</dc:title>
  <dc:creator>Challenger</dc:creator>
  <cp:lastModifiedBy>Challenger</cp:lastModifiedBy>
  <cp:revision>16</cp:revision>
  <dcterms:created xsi:type="dcterms:W3CDTF">2012-11-29T20:29:02Z</dcterms:created>
  <dcterms:modified xsi:type="dcterms:W3CDTF">2012-12-14T20:34:36Z</dcterms:modified>
</cp:coreProperties>
</file>